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sldIdLst>
    <p:sldId id="264" r:id="rId2"/>
    <p:sldId id="256" r:id="rId3"/>
    <p:sldId id="257" r:id="rId4"/>
    <p:sldId id="268" r:id="rId5"/>
    <p:sldId id="265" r:id="rId6"/>
    <p:sldId id="259" r:id="rId7"/>
    <p:sldId id="260" r:id="rId8"/>
    <p:sldId id="267" r:id="rId9"/>
    <p:sldId id="269" r:id="rId10"/>
    <p:sldId id="270" r:id="rId11"/>
    <p:sldId id="271" r:id="rId12"/>
    <p:sldId id="272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9" r:id="rId24"/>
    <p:sldId id="290" r:id="rId25"/>
    <p:sldId id="266" r:id="rId26"/>
    <p:sldId id="27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61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7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4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0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728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91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512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52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9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0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1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9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1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2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8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0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2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944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7137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80416" y="1560576"/>
            <a:ext cx="11533632" cy="4864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4400" dirty="0"/>
              <a:t>Criterios de jerarquización (importancia) Funcionalidad del mensaje (fácil lectura).</a:t>
            </a:r>
          </a:p>
          <a:p>
            <a:pPr marL="0" indent="0">
              <a:buNone/>
            </a:pPr>
            <a:endParaRPr lang="es-GT" sz="4400" dirty="0" smtClean="0"/>
          </a:p>
          <a:p>
            <a:pPr marL="0" indent="0">
              <a:buNone/>
            </a:pPr>
            <a:r>
              <a:rPr lang="es-GT" sz="4400" dirty="0" smtClean="0"/>
              <a:t>Apariencia </a:t>
            </a:r>
            <a:r>
              <a:rPr lang="es-GT" sz="4400" dirty="0"/>
              <a:t>estética agradable (aplicación adecuada de tipografías y colores). </a:t>
            </a:r>
          </a:p>
          <a:p>
            <a:endParaRPr lang="es-GT" sz="4400" dirty="0"/>
          </a:p>
        </p:txBody>
      </p:sp>
    </p:spTree>
    <p:extLst>
      <p:ext uri="{BB962C8B-B14F-4D97-AF65-F5344CB8AC3E}">
        <p14:creationId xmlns:p14="http://schemas.microsoft.com/office/powerpoint/2010/main" val="27789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147662"/>
            <a:ext cx="12094464" cy="1400530"/>
          </a:xfrm>
        </p:spPr>
        <p:txBody>
          <a:bodyPr/>
          <a:lstStyle/>
          <a:p>
            <a:r>
              <a:rPr lang="es-GT" sz="4800" dirty="0" smtClean="0">
                <a:solidFill>
                  <a:schemeClr val="tx1"/>
                </a:solidFill>
              </a:rPr>
              <a:t>FUNDAMENTOS DE LA DIAGRAMACIÓN </a:t>
            </a:r>
            <a:endParaRPr lang="es-GT" sz="4800" dirty="0">
              <a:solidFill>
                <a:schemeClr val="tx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95072" y="3182112"/>
            <a:ext cx="11497056" cy="3066287"/>
          </a:xfrm>
        </p:spPr>
        <p:txBody>
          <a:bodyPr>
            <a:normAutofit lnSpcReduction="10000"/>
          </a:bodyPr>
          <a:lstStyle/>
          <a:p>
            <a:pPr marL="3543300" lvl="8" indent="0">
              <a:buNone/>
            </a:pPr>
            <a:r>
              <a:rPr lang="es-GT" sz="6000" dirty="0" smtClean="0"/>
              <a:t>La tipografía. </a:t>
            </a:r>
          </a:p>
          <a:p>
            <a:pPr marL="3543300" lvl="8" indent="0">
              <a:buNone/>
            </a:pPr>
            <a:r>
              <a:rPr lang="es-GT" sz="6000" dirty="0" smtClean="0"/>
              <a:t>El color.   </a:t>
            </a:r>
          </a:p>
          <a:p>
            <a:pPr marL="3543300" lvl="8" indent="0">
              <a:buNone/>
            </a:pPr>
            <a:r>
              <a:rPr lang="es-GT" sz="6000" dirty="0" smtClean="0"/>
              <a:t>La composición</a:t>
            </a:r>
            <a:r>
              <a:rPr lang="es-GT" sz="3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48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b="1" dirty="0">
                <a:solidFill>
                  <a:schemeClr val="tx1"/>
                </a:solidFill>
              </a:rPr>
              <a:t>LA TIPOGRAFÍA EN DIAGRAMACIÓN </a:t>
            </a:r>
            <a:r>
              <a:rPr lang="es-GT" dirty="0">
                <a:solidFill>
                  <a:schemeClr val="tx1"/>
                </a:solidFill>
              </a:rPr>
              <a:t/>
            </a:r>
            <a:br>
              <a:rPr lang="es-GT" dirty="0">
                <a:solidFill>
                  <a:schemeClr val="tx1"/>
                </a:solidFill>
              </a:rPr>
            </a:br>
            <a:endParaRPr lang="es-GT" dirty="0">
              <a:solidFill>
                <a:schemeClr val="tx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43840" y="1365504"/>
            <a:ext cx="11558016" cy="5218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4000" dirty="0"/>
              <a:t>Podemos hacer una clasificación </a:t>
            </a:r>
            <a:r>
              <a:rPr lang="es-GT" sz="4000" dirty="0" smtClean="0"/>
              <a:t>general: </a:t>
            </a:r>
          </a:p>
          <a:p>
            <a:pPr marL="0" indent="0">
              <a:buNone/>
            </a:pPr>
            <a:r>
              <a:rPr lang="es-GT" sz="4000" dirty="0" smtClean="0"/>
              <a:t>Romano: </a:t>
            </a:r>
          </a:p>
          <a:p>
            <a:pPr marL="0" indent="0">
              <a:buNone/>
            </a:pPr>
            <a:endParaRPr lang="es-GT" sz="4000" dirty="0"/>
          </a:p>
          <a:p>
            <a:pPr marL="0" indent="0">
              <a:buNone/>
            </a:pPr>
            <a:r>
              <a:rPr lang="es-GT" sz="4000" dirty="0" smtClean="0"/>
              <a:t>Antiguo, transicional y moderno. </a:t>
            </a:r>
          </a:p>
          <a:p>
            <a:pPr marL="0" indent="0">
              <a:buNone/>
            </a:pPr>
            <a:endParaRPr lang="es-GT" sz="4000" dirty="0" smtClean="0"/>
          </a:p>
          <a:p>
            <a:pPr marL="0" indent="0">
              <a:buNone/>
            </a:pPr>
            <a:r>
              <a:rPr lang="es-GT" sz="4000" dirty="0" smtClean="0"/>
              <a:t>Egipcios.				Palo seco.				Caligráficas.</a:t>
            </a:r>
          </a:p>
          <a:p>
            <a:pPr marL="0" indent="0">
              <a:buNone/>
            </a:pPr>
            <a:r>
              <a:rPr lang="es-GT" sz="4000" dirty="0" smtClean="0"/>
              <a:t>Misceláneas. </a:t>
            </a:r>
            <a:endParaRPr lang="es-GT" sz="4000" dirty="0"/>
          </a:p>
        </p:txBody>
      </p:sp>
    </p:spTree>
    <p:extLst>
      <p:ext uri="{BB962C8B-B14F-4D97-AF65-F5344CB8AC3E}">
        <p14:creationId xmlns:p14="http://schemas.microsoft.com/office/powerpoint/2010/main" val="35759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63296" y="573024"/>
            <a:ext cx="11338560" cy="5675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GT" sz="6000" dirty="0" smtClean="0"/>
              <a:t>LA PORTADA</a:t>
            </a:r>
            <a:endParaRPr lang="es-GT" sz="6000" dirty="0"/>
          </a:p>
          <a:p>
            <a:pPr marL="0" indent="0">
              <a:buNone/>
            </a:pPr>
            <a:endParaRPr lang="es-GT" sz="3600" dirty="0" smtClean="0"/>
          </a:p>
          <a:p>
            <a:pPr marL="0" indent="0">
              <a:buNone/>
            </a:pPr>
            <a:r>
              <a:rPr lang="es-GT" sz="6000" dirty="0"/>
              <a:t>E</a:t>
            </a:r>
            <a:r>
              <a:rPr lang="es-GT" sz="6000" dirty="0" smtClean="0"/>
              <a:t>l </a:t>
            </a:r>
            <a:r>
              <a:rPr lang="es-GT" sz="6000" dirty="0"/>
              <a:t>encabezado, una imagen que llame la atención, el contenido, código de barras, la fecha, etc. </a:t>
            </a:r>
          </a:p>
        </p:txBody>
      </p:sp>
    </p:spTree>
    <p:extLst>
      <p:ext uri="{BB962C8B-B14F-4D97-AF65-F5344CB8AC3E}">
        <p14:creationId xmlns:p14="http://schemas.microsoft.com/office/powerpoint/2010/main" val="1087586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144" y="1328928"/>
            <a:ext cx="11423904" cy="4919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6000" dirty="0" smtClean="0"/>
              <a:t>Lo </a:t>
            </a:r>
            <a:r>
              <a:rPr lang="es-GT" sz="6000" dirty="0"/>
              <a:t>primordial es que en un mundo de revistas en un anaquel se distinga por ser la </a:t>
            </a:r>
            <a:r>
              <a:rPr lang="es-GT" sz="6000" dirty="0" smtClean="0"/>
              <a:t>única (anómala) </a:t>
            </a:r>
          </a:p>
        </p:txBody>
      </p:sp>
    </p:spTree>
    <p:extLst>
      <p:ext uri="{BB962C8B-B14F-4D97-AF65-F5344CB8AC3E}">
        <p14:creationId xmlns:p14="http://schemas.microsoft.com/office/powerpoint/2010/main" val="5522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6368796" cy="6687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5400" dirty="0" smtClean="0"/>
              <a:t>Aquí </a:t>
            </a:r>
            <a:r>
              <a:rPr lang="es-GT" sz="5400" dirty="0"/>
              <a:t>la maquetación de portada es más del estilo, </a:t>
            </a:r>
            <a:r>
              <a:rPr lang="es-GT" sz="5400" dirty="0" smtClean="0"/>
              <a:t>del diseñador, mas que el del </a:t>
            </a:r>
            <a:r>
              <a:rPr lang="es-GT" sz="5400" dirty="0"/>
              <a:t>arreglo de columnas.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96" y="-15635"/>
            <a:ext cx="5298948" cy="68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0" y="0"/>
            <a:ext cx="2950464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4000" dirty="0"/>
              <a:t>En la revista </a:t>
            </a:r>
            <a:r>
              <a:rPr lang="es-GT" sz="4000" dirty="0" smtClean="0"/>
              <a:t>es importante  establecer </a:t>
            </a:r>
            <a:r>
              <a:rPr lang="es-GT" sz="4000" dirty="0"/>
              <a:t>el estilo </a:t>
            </a:r>
            <a:endParaRPr lang="es-GT" sz="4000" dirty="0" smtClean="0"/>
          </a:p>
          <a:p>
            <a:pPr marL="0" indent="0">
              <a:buNone/>
            </a:pPr>
            <a:endParaRPr lang="es-GT" sz="4000" dirty="0" smtClean="0"/>
          </a:p>
          <a:p>
            <a:pPr marL="0" indent="0">
              <a:buNone/>
            </a:pPr>
            <a:endParaRPr lang="es-GT" sz="4000" dirty="0" smtClean="0"/>
          </a:p>
          <a:p>
            <a:pPr marL="0" indent="0">
              <a:buNone/>
            </a:pPr>
            <a:r>
              <a:rPr lang="es-GT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 índice </a:t>
            </a:r>
            <a:endParaRPr lang="es-G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63" y="0"/>
            <a:ext cx="9241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0" y="1"/>
            <a:ext cx="5035296" cy="829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4000" dirty="0"/>
              <a:t>La página Editorial: </a:t>
            </a:r>
          </a:p>
          <a:p>
            <a:endParaRPr lang="es-GT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3571875" cy="457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641" y="1"/>
            <a:ext cx="3728359" cy="47518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829057"/>
            <a:ext cx="3817102" cy="50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880" y="353568"/>
            <a:ext cx="4194049" cy="6303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GT" sz="4000" dirty="0"/>
              <a:t>Se pueden añadir algunas formas de llamar la atención como la letra capitular al inicio del artículo.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9" y="1117715"/>
            <a:ext cx="7686001" cy="50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" y="0"/>
            <a:ext cx="9899904" cy="6880434"/>
          </a:xfrm>
        </p:spPr>
      </p:pic>
    </p:spTree>
    <p:extLst>
      <p:ext uri="{BB962C8B-B14F-4D97-AF65-F5344CB8AC3E}">
        <p14:creationId xmlns:p14="http://schemas.microsoft.com/office/powerpoint/2010/main" val="22582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5" y="-15240"/>
            <a:ext cx="8825658" cy="3329581"/>
          </a:xfrm>
        </p:spPr>
        <p:txBody>
          <a:bodyPr/>
          <a:lstStyle/>
          <a:p>
            <a:r>
              <a:rPr lang="es-GT" dirty="0" smtClean="0"/>
              <a:t>Diseño  </a:t>
            </a:r>
            <a:r>
              <a:rPr lang="es-GT" dirty="0"/>
              <a:t>y</a:t>
            </a:r>
            <a:r>
              <a:rPr lang="es-GT" dirty="0" smtClean="0"/>
              <a:t> </a:t>
            </a:r>
            <a:r>
              <a:rPr lang="es-GT" dirty="0" smtClean="0">
                <a:latin typeface="Helvetica LT Std Black" panose="020B0904030502020204" pitchFamily="34" charset="0"/>
              </a:rPr>
              <a:t>DIAGRAMACIÓN</a:t>
            </a:r>
            <a:endParaRPr lang="es-GT" dirty="0">
              <a:latin typeface="Helvetica LT Std Black" panose="020B09040305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3204612"/>
            <a:ext cx="8825658" cy="861420"/>
          </a:xfrm>
        </p:spPr>
        <p:txBody>
          <a:bodyPr>
            <a:normAutofit/>
          </a:bodyPr>
          <a:lstStyle/>
          <a:p>
            <a:pPr algn="r"/>
            <a:r>
              <a:rPr lang="es-GT" sz="4400" dirty="0" smtClean="0">
                <a:latin typeface="Helvetica LT Std Black" panose="020B0904030502020204" pitchFamily="34" charset="0"/>
              </a:rPr>
              <a:t>DE LA REVISTA</a:t>
            </a:r>
            <a:endParaRPr lang="es-GT" sz="4400" dirty="0">
              <a:latin typeface="Helvetica LT Std Black" panose="020B0904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6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5937503" cy="1400530"/>
          </a:xfrm>
        </p:spPr>
        <p:txBody>
          <a:bodyPr/>
          <a:lstStyle/>
          <a:p>
            <a:r>
              <a:rPr lang="es-GT" sz="4800" dirty="0">
                <a:solidFill>
                  <a:schemeClr val="tx1"/>
                </a:solidFill>
                <a:latin typeface="Helvetica LT Std Black" panose="020B0904030502020204" pitchFamily="34" charset="0"/>
              </a:rPr>
              <a:t>DIAGRAMACIÓN</a:t>
            </a:r>
            <a:endParaRPr lang="es-GT" sz="4800" dirty="0">
              <a:solidFill>
                <a:schemeClr val="tx1"/>
              </a:solidFill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914400"/>
            <a:ext cx="4726351" cy="5626608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71" y="914400"/>
            <a:ext cx="4082548" cy="56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0"/>
            <a:ext cx="7217664" cy="6901893"/>
          </a:xfrm>
        </p:spPr>
      </p:pic>
    </p:spTree>
    <p:extLst>
      <p:ext uri="{BB962C8B-B14F-4D97-AF65-F5344CB8AC3E}">
        <p14:creationId xmlns:p14="http://schemas.microsoft.com/office/powerpoint/2010/main" val="422953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452718"/>
            <a:ext cx="9081986" cy="5608320"/>
          </a:xfrm>
        </p:spPr>
      </p:pic>
    </p:spTree>
    <p:extLst>
      <p:ext uri="{BB962C8B-B14F-4D97-AF65-F5344CB8AC3E}">
        <p14:creationId xmlns:p14="http://schemas.microsoft.com/office/powerpoint/2010/main" val="8250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b="1" dirty="0" smtClean="0">
                <a:solidFill>
                  <a:schemeClr val="tx1"/>
                </a:solidFill>
              </a:rPr>
              <a:t>EVITAR LOS ERRORES</a:t>
            </a:r>
            <a:endParaRPr lang="es-GT" dirty="0">
              <a:solidFill>
                <a:schemeClr val="tx1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0" y="1853248"/>
            <a:ext cx="5949697" cy="4395151"/>
          </a:xfrm>
        </p:spPr>
        <p:txBody>
          <a:bodyPr>
            <a:normAutofit/>
          </a:bodyPr>
          <a:lstStyle/>
          <a:p>
            <a:r>
              <a:rPr lang="es-GT" sz="4000" dirty="0" smtClean="0"/>
              <a:t>EN TITULOS</a:t>
            </a:r>
          </a:p>
          <a:p>
            <a:r>
              <a:rPr lang="es-GT" sz="4000" dirty="0" smtClean="0"/>
              <a:t>SUBTITULOS</a:t>
            </a:r>
          </a:p>
          <a:p>
            <a:r>
              <a:rPr lang="es-GT" sz="4000" dirty="0" smtClean="0"/>
              <a:t>TIPOGRAFIAS</a:t>
            </a:r>
          </a:p>
          <a:p>
            <a:r>
              <a:rPr lang="es-GT" sz="4000" dirty="0" smtClean="0"/>
              <a:t>FRASES CORTADAS</a:t>
            </a:r>
            <a:endParaRPr lang="es-GT" sz="4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35" y="1404175"/>
            <a:ext cx="6976965" cy="54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" y="0"/>
            <a:ext cx="4364735" cy="1085088"/>
          </a:xfrm>
        </p:spPr>
        <p:txBody>
          <a:bodyPr/>
          <a:lstStyle/>
          <a:p>
            <a:r>
              <a:rPr lang="es-GT" sz="4800" dirty="0" smtClean="0">
                <a:solidFill>
                  <a:schemeClr val="tx1"/>
                </a:solidFill>
              </a:rPr>
              <a:t>ASI COMO:</a:t>
            </a:r>
            <a:endParaRPr lang="es-GT" sz="4800" dirty="0">
              <a:solidFill>
                <a:schemeClr val="tx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" y="1914144"/>
            <a:ext cx="5195590" cy="4943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4400" dirty="0" smtClean="0"/>
              <a:t>LOS RIOS</a:t>
            </a:r>
          </a:p>
          <a:p>
            <a:pPr marL="0" indent="0">
              <a:buNone/>
            </a:pPr>
            <a:r>
              <a:rPr lang="es-GT" sz="4400" dirty="0" smtClean="0"/>
              <a:t>LAS VIUDAS</a:t>
            </a:r>
          </a:p>
          <a:p>
            <a:pPr marL="0" indent="0">
              <a:buNone/>
            </a:pPr>
            <a:r>
              <a:rPr lang="es-GT" sz="4400" dirty="0" smtClean="0"/>
              <a:t>LAS HUERFANAS</a:t>
            </a:r>
            <a:endParaRPr lang="es-GT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91" y="0"/>
            <a:ext cx="592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07"/>
            <a:ext cx="10302240" cy="6892197"/>
          </a:xfr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356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07"/>
            <a:ext cx="10302240" cy="6892197"/>
          </a:xfr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07"/>
            <a:ext cx="10302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75488" y="402336"/>
            <a:ext cx="5949696" cy="5972698"/>
          </a:xfrm>
        </p:spPr>
        <p:txBody>
          <a:bodyPr>
            <a:normAutofit/>
          </a:bodyPr>
          <a:lstStyle/>
          <a:p>
            <a:r>
              <a:rPr lang="es-GT" sz="4400" dirty="0" smtClean="0"/>
              <a:t>El </a:t>
            </a:r>
            <a:r>
              <a:rPr lang="es-GT" sz="4400" dirty="0"/>
              <a:t>diseño es un proceso mental, de imaginar, de proyectar. El </a:t>
            </a:r>
            <a:r>
              <a:rPr lang="es-GT" sz="4400" dirty="0" smtClean="0"/>
              <a:t>diseñador identifica </a:t>
            </a:r>
            <a:r>
              <a:rPr lang="es-GT" sz="4400" dirty="0"/>
              <a:t>el problema y el proyecto es la </a:t>
            </a:r>
            <a:r>
              <a:rPr lang="es-GT" sz="4400" dirty="0" smtClean="0"/>
              <a:t>mira.</a:t>
            </a:r>
            <a:endParaRPr lang="es-GT" sz="4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402336"/>
            <a:ext cx="4450594" cy="59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66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144" y="1328928"/>
            <a:ext cx="11423904" cy="4919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6000" dirty="0" smtClean="0"/>
              <a:t>Antes de empezar una revista contar con estos antecedentes.</a:t>
            </a:r>
          </a:p>
        </p:txBody>
      </p:sp>
    </p:spTree>
    <p:extLst>
      <p:ext uri="{BB962C8B-B14F-4D97-AF65-F5344CB8AC3E}">
        <p14:creationId xmlns:p14="http://schemas.microsoft.com/office/powerpoint/2010/main" val="30620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2" y="207265"/>
            <a:ext cx="9404723" cy="1121663"/>
          </a:xfrm>
        </p:spPr>
        <p:txBody>
          <a:bodyPr/>
          <a:lstStyle/>
          <a:p>
            <a:pPr algn="r"/>
            <a:r>
              <a:rPr lang="es-GT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TENER UN TEMA</a:t>
            </a:r>
            <a:endParaRPr lang="es-GT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2" y="2036064"/>
            <a:ext cx="11192320" cy="4322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4800" dirty="0" smtClean="0"/>
              <a:t>¿</a:t>
            </a:r>
            <a:r>
              <a:rPr lang="es-GT" sz="4800" dirty="0"/>
              <a:t>Cuál será la temática de </a:t>
            </a:r>
            <a:r>
              <a:rPr lang="es-GT" sz="4800" dirty="0" smtClean="0"/>
              <a:t>la </a:t>
            </a:r>
            <a:r>
              <a:rPr lang="es-GT" sz="4800" dirty="0"/>
              <a:t>revista? </a:t>
            </a:r>
            <a:r>
              <a:rPr lang="es-GT" sz="4800" dirty="0" smtClean="0"/>
              <a:t>requieren </a:t>
            </a:r>
            <a:r>
              <a:rPr lang="es-GT" sz="4800" dirty="0"/>
              <a:t>una audiencia específica. </a:t>
            </a:r>
            <a:endParaRPr lang="es-GT" sz="4800" dirty="0" smtClean="0"/>
          </a:p>
          <a:p>
            <a:pPr marL="0" indent="0">
              <a:buNone/>
            </a:pPr>
            <a:endParaRPr lang="es-GT" dirty="0" smtClean="0"/>
          </a:p>
          <a:p>
            <a:pPr marL="0" indent="0">
              <a:buNone/>
            </a:pPr>
            <a:r>
              <a:rPr lang="es-GT" sz="4800" dirty="0" smtClean="0"/>
              <a:t>PREGÚNTA: </a:t>
            </a:r>
            <a:r>
              <a:rPr lang="es-GT" sz="4800" dirty="0"/>
              <a:t>¿Será una revista única o una serie de ellas? </a:t>
            </a:r>
          </a:p>
          <a:p>
            <a:pPr marL="0" indent="0">
              <a:buNone/>
            </a:pPr>
            <a:endParaRPr lang="es-GT" sz="4800" dirty="0"/>
          </a:p>
          <a:p>
            <a:endParaRPr lang="es-GT" sz="4800" dirty="0"/>
          </a:p>
        </p:txBody>
      </p:sp>
    </p:spTree>
    <p:extLst>
      <p:ext uri="{BB962C8B-B14F-4D97-AF65-F5344CB8AC3E}">
        <p14:creationId xmlns:p14="http://schemas.microsoft.com/office/powerpoint/2010/main" val="30887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97536" y="1109472"/>
            <a:ext cx="11899392" cy="5583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GT" sz="4800" dirty="0"/>
              <a:t>¿Cuál es el propósito de esta publicación?</a:t>
            </a:r>
          </a:p>
          <a:p>
            <a:pPr marL="0" indent="0">
              <a:buNone/>
            </a:pPr>
            <a:r>
              <a:rPr lang="es-GT" sz="4800" dirty="0" smtClean="0"/>
              <a:t>¿</a:t>
            </a:r>
            <a:r>
              <a:rPr lang="es-GT" sz="4800" dirty="0"/>
              <a:t>Cómo puedo atar todo el contenido? </a:t>
            </a:r>
          </a:p>
          <a:p>
            <a:pPr marL="0" indent="0">
              <a:buNone/>
            </a:pPr>
            <a:r>
              <a:rPr lang="es-GT" sz="4800" dirty="0"/>
              <a:t>¿Qué quieres contar a tus lectores? </a:t>
            </a:r>
          </a:p>
          <a:p>
            <a:pPr marL="0" indent="0">
              <a:buNone/>
            </a:pPr>
            <a:r>
              <a:rPr lang="es-GT" sz="4800" dirty="0"/>
              <a:t>¿Ofrecer consejos o entrevistas  de gente interesante? </a:t>
            </a:r>
          </a:p>
          <a:p>
            <a:pPr marL="0" indent="0">
              <a:buNone/>
            </a:pPr>
            <a:endParaRPr lang="es-GT" sz="4800" dirty="0"/>
          </a:p>
        </p:txBody>
      </p:sp>
    </p:spTree>
    <p:extLst>
      <p:ext uri="{BB962C8B-B14F-4D97-AF65-F5344CB8AC3E}">
        <p14:creationId xmlns:p14="http://schemas.microsoft.com/office/powerpoint/2010/main" val="15930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46304" y="268224"/>
            <a:ext cx="3889248" cy="6327647"/>
          </a:xfrm>
        </p:spPr>
        <p:txBody>
          <a:bodyPr>
            <a:noAutofit/>
          </a:bodyPr>
          <a:lstStyle/>
          <a:p>
            <a:r>
              <a:rPr lang="es-GT" sz="3600" dirty="0"/>
              <a:t>Diseña una portada</a:t>
            </a:r>
            <a:r>
              <a:rPr lang="es-GT" sz="3600" dirty="0" smtClean="0"/>
              <a:t>.</a:t>
            </a:r>
          </a:p>
          <a:p>
            <a:endParaRPr lang="es-GT" sz="1600" dirty="0"/>
          </a:p>
          <a:p>
            <a:r>
              <a:rPr lang="es-GT" sz="3600" dirty="0" smtClean="0"/>
              <a:t>Relacionada </a:t>
            </a:r>
            <a:r>
              <a:rPr lang="es-GT" sz="3600" dirty="0"/>
              <a:t>al tema general de la revista </a:t>
            </a:r>
            <a:endParaRPr lang="es-GT" sz="3600" dirty="0" smtClean="0"/>
          </a:p>
          <a:p>
            <a:endParaRPr lang="es-GT" sz="1600" dirty="0" smtClean="0"/>
          </a:p>
          <a:p>
            <a:r>
              <a:rPr lang="es-GT" sz="3600" dirty="0" smtClean="0"/>
              <a:t>Asegúrate </a:t>
            </a:r>
            <a:r>
              <a:rPr lang="es-GT" sz="3600" dirty="0"/>
              <a:t>de que el título destaque </a:t>
            </a:r>
          </a:p>
          <a:p>
            <a:pPr marL="0" indent="0">
              <a:buNone/>
            </a:pPr>
            <a:endParaRPr lang="es-GT" sz="3600" dirty="0"/>
          </a:p>
          <a:p>
            <a:endParaRPr lang="es-GT" sz="3600" dirty="0"/>
          </a:p>
        </p:txBody>
      </p:sp>
      <p:pic>
        <p:nvPicPr>
          <p:cNvPr id="3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34" y="0"/>
            <a:ext cx="3569066" cy="46255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78" y="890822"/>
            <a:ext cx="4310985" cy="58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02336" y="304800"/>
            <a:ext cx="11679936" cy="6352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3600" dirty="0" smtClean="0"/>
              <a:t>Creación de un domi (Boceto de la revista.)</a:t>
            </a:r>
          </a:p>
          <a:p>
            <a:pPr marL="0" indent="0">
              <a:buNone/>
            </a:pPr>
            <a:r>
              <a:rPr lang="es-GT" sz="3600" dirty="0" smtClean="0"/>
              <a:t>Establece </a:t>
            </a:r>
            <a:r>
              <a:rPr lang="es-GT" sz="3600" dirty="0"/>
              <a:t>una fecha de entrega</a:t>
            </a:r>
            <a:r>
              <a:rPr lang="es-GT" sz="3600" dirty="0" smtClean="0"/>
              <a:t>.</a:t>
            </a:r>
          </a:p>
          <a:p>
            <a:pPr marL="0" indent="0">
              <a:buNone/>
            </a:pPr>
            <a:endParaRPr lang="es-GT" sz="4000" dirty="0" smtClean="0"/>
          </a:p>
          <a:p>
            <a:pPr marL="0" indent="0">
              <a:buNone/>
            </a:pPr>
            <a:r>
              <a:rPr lang="es-GT" sz="4000" dirty="0" smtClean="0"/>
              <a:t>Partes </a:t>
            </a:r>
            <a:r>
              <a:rPr lang="es-GT" sz="4000" dirty="0"/>
              <a:t>principales de la </a:t>
            </a:r>
            <a:r>
              <a:rPr lang="es-GT" sz="4000" dirty="0" smtClean="0"/>
              <a:t>revista:</a:t>
            </a:r>
          </a:p>
          <a:p>
            <a:pPr marL="0" indent="0">
              <a:buNone/>
            </a:pPr>
            <a:endParaRPr lang="es-GT" sz="4000" dirty="0" smtClean="0"/>
          </a:p>
          <a:p>
            <a:pPr marL="0" indent="0">
              <a:buNone/>
            </a:pPr>
            <a:r>
              <a:rPr lang="es-GT" sz="4000" dirty="0" smtClean="0"/>
              <a:t>Portada.			Contraportada.				Índice</a:t>
            </a:r>
          </a:p>
          <a:p>
            <a:pPr marL="0" indent="0">
              <a:buNone/>
            </a:pPr>
            <a:r>
              <a:rPr lang="es-GT" sz="4000" dirty="0" smtClean="0"/>
              <a:t>Editorial.			Contenido.						Publicidad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37051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6000" dirty="0">
                <a:solidFill>
                  <a:schemeClr val="tx1"/>
                </a:solidFill>
                <a:latin typeface="Helvetica LT Std Black" panose="020B0904030502020204" pitchFamily="34" charset="0"/>
              </a:rPr>
              <a:t>DIAGRAMACIÓN</a:t>
            </a:r>
            <a:endParaRPr lang="es-GT" sz="6000" dirty="0">
              <a:solidFill>
                <a:schemeClr val="tx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07264" y="1621536"/>
            <a:ext cx="11692128" cy="50352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GT" sz="4800" dirty="0" smtClean="0"/>
          </a:p>
          <a:p>
            <a:pPr marL="0" indent="0">
              <a:buNone/>
            </a:pPr>
            <a:r>
              <a:rPr lang="es-GT" sz="4800" dirty="0" smtClean="0"/>
              <a:t>Es distribuir</a:t>
            </a:r>
            <a:r>
              <a:rPr lang="es-GT" sz="4800" dirty="0"/>
              <a:t>, organizar los elementos del mensaje bimedia (texto e imagen</a:t>
            </a:r>
            <a:r>
              <a:rPr lang="es-GT" sz="4800" dirty="0" smtClean="0"/>
              <a:t>).</a:t>
            </a:r>
          </a:p>
          <a:p>
            <a:endParaRPr lang="es-GT" sz="4800" dirty="0"/>
          </a:p>
        </p:txBody>
      </p:sp>
    </p:spTree>
    <p:extLst>
      <p:ext uri="{BB962C8B-B14F-4D97-AF65-F5344CB8AC3E}">
        <p14:creationId xmlns:p14="http://schemas.microsoft.com/office/powerpoint/2010/main" val="1013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800</TotalTime>
  <Words>335</Words>
  <Application>Microsoft Office PowerPoint</Application>
  <PresentationFormat>Panorámica</PresentationFormat>
  <Paragraphs>63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Helvetica LT Std Black</vt:lpstr>
      <vt:lpstr>Wingdings 3</vt:lpstr>
      <vt:lpstr>Ion</vt:lpstr>
      <vt:lpstr>Presentación de PowerPoint</vt:lpstr>
      <vt:lpstr>Diseño  y DIAGRAMACIÓN</vt:lpstr>
      <vt:lpstr>Presentación de PowerPoint</vt:lpstr>
      <vt:lpstr>Presentación de PowerPoint</vt:lpstr>
      <vt:lpstr>TENER UN TEMA</vt:lpstr>
      <vt:lpstr>Presentación de PowerPoint</vt:lpstr>
      <vt:lpstr>Presentación de PowerPoint</vt:lpstr>
      <vt:lpstr>Presentación de PowerPoint</vt:lpstr>
      <vt:lpstr>DIAGRAMACIÓN</vt:lpstr>
      <vt:lpstr>Presentación de PowerPoint</vt:lpstr>
      <vt:lpstr>FUNDAMENTOS DE LA DIAGRAMACIÓN </vt:lpstr>
      <vt:lpstr>LA TIPOGRAFÍA EN DIAGRAMACIÓN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DIAGRAMACIÓN</vt:lpstr>
      <vt:lpstr>Presentación de PowerPoint</vt:lpstr>
      <vt:lpstr>Presentación de PowerPoint</vt:lpstr>
      <vt:lpstr>EVITAR LOS ERRORES</vt:lpstr>
      <vt:lpstr>ASI COMO: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DIAGRAMACIÓN</dc:title>
  <dc:creator>jimmy</dc:creator>
  <cp:lastModifiedBy>Jimmy</cp:lastModifiedBy>
  <cp:revision>51</cp:revision>
  <dcterms:created xsi:type="dcterms:W3CDTF">2015-06-10T01:47:35Z</dcterms:created>
  <dcterms:modified xsi:type="dcterms:W3CDTF">2018-08-13T23:05:59Z</dcterms:modified>
</cp:coreProperties>
</file>